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2"/>
  </p:notesMasterIdLst>
  <p:handoutMasterIdLst>
    <p:handoutMasterId r:id="rId13"/>
  </p:handoutMasterIdLst>
  <p:sldIdLst>
    <p:sldId id="332" r:id="rId7"/>
    <p:sldId id="335" r:id="rId8"/>
    <p:sldId id="336" r:id="rId9"/>
    <p:sldId id="338" r:id="rId10"/>
    <p:sldId id="333" r:id="rId1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5E4EC6-ED93-FD4A-B7F7-BBB1D4BAC1A3}" type="doc">
      <dgm:prSet loTypeId="urn:microsoft.com/office/officeart/2005/8/layout/process1" loCatId="" qsTypeId="urn:microsoft.com/office/officeart/2005/8/quickstyle/simple1" qsCatId="simple" csTypeId="urn:microsoft.com/office/officeart/2005/8/colors/accent1_2" csCatId="accent1" phldr="1"/>
      <dgm:spPr/>
    </dgm:pt>
    <dgm:pt modelId="{D3AD87E9-9F2E-CE4D-90C0-A521834EA532}">
      <dgm:prSet phldrT="[Text]"/>
      <dgm:spPr/>
      <dgm:t>
        <a:bodyPr/>
        <a:lstStyle/>
        <a:p>
          <a:r>
            <a:rPr lang="en-US" dirty="0"/>
            <a:t>Input</a:t>
          </a:r>
        </a:p>
      </dgm:t>
    </dgm:pt>
    <dgm:pt modelId="{568A37FD-66FA-894E-ADBE-BD7D10A1AB62}" type="parTrans" cxnId="{C5F35460-9E89-EB45-8933-09831E60EE29}">
      <dgm:prSet/>
      <dgm:spPr/>
      <dgm:t>
        <a:bodyPr/>
        <a:lstStyle/>
        <a:p>
          <a:endParaRPr lang="en-US"/>
        </a:p>
      </dgm:t>
    </dgm:pt>
    <dgm:pt modelId="{F6986CF1-163B-F54E-B034-50083E1D5D0A}" type="sibTrans" cxnId="{C5F35460-9E89-EB45-8933-09831E60EE29}">
      <dgm:prSet/>
      <dgm:spPr/>
      <dgm:t>
        <a:bodyPr/>
        <a:lstStyle/>
        <a:p>
          <a:endParaRPr lang="en-US"/>
        </a:p>
      </dgm:t>
    </dgm:pt>
    <dgm:pt modelId="{214326DE-F108-1645-B059-7B8C8E916550}">
      <dgm:prSet phldrT="[Text]"/>
      <dgm:spPr/>
      <dgm:t>
        <a:bodyPr/>
        <a:lstStyle/>
        <a:p>
          <a:r>
            <a:rPr lang="en-US" dirty="0"/>
            <a:t>Process</a:t>
          </a:r>
        </a:p>
      </dgm:t>
    </dgm:pt>
    <dgm:pt modelId="{B52D432E-C5CA-F24B-87BB-4FD69CF7E5D5}" type="parTrans" cxnId="{6C6B890E-E921-7048-8F0C-FDF9AD258FE9}">
      <dgm:prSet/>
      <dgm:spPr/>
      <dgm:t>
        <a:bodyPr/>
        <a:lstStyle/>
        <a:p>
          <a:endParaRPr lang="en-US"/>
        </a:p>
      </dgm:t>
    </dgm:pt>
    <dgm:pt modelId="{D9C35605-9689-FC47-8EE6-619F8645A30D}" type="sibTrans" cxnId="{6C6B890E-E921-7048-8F0C-FDF9AD258FE9}">
      <dgm:prSet/>
      <dgm:spPr/>
      <dgm:t>
        <a:bodyPr/>
        <a:lstStyle/>
        <a:p>
          <a:endParaRPr lang="en-US"/>
        </a:p>
      </dgm:t>
    </dgm:pt>
    <dgm:pt modelId="{EC8DFA21-8AE1-FF4E-8D57-C5D6A4088A18}">
      <dgm:prSet phldrT="[Text]"/>
      <dgm:spPr/>
      <dgm:t>
        <a:bodyPr/>
        <a:lstStyle/>
        <a:p>
          <a:r>
            <a:rPr lang="en-US" dirty="0"/>
            <a:t>Output</a:t>
          </a:r>
        </a:p>
      </dgm:t>
    </dgm:pt>
    <dgm:pt modelId="{C13432C8-0421-C04E-8DA5-9142E4AD586D}" type="parTrans" cxnId="{4027CD6B-FA07-1444-8FCC-A54CD50D0A27}">
      <dgm:prSet/>
      <dgm:spPr/>
      <dgm:t>
        <a:bodyPr/>
        <a:lstStyle/>
        <a:p>
          <a:endParaRPr lang="en-US"/>
        </a:p>
      </dgm:t>
    </dgm:pt>
    <dgm:pt modelId="{C6C73E7A-30FE-8943-A411-21E44503452E}" type="sibTrans" cxnId="{4027CD6B-FA07-1444-8FCC-A54CD50D0A27}">
      <dgm:prSet/>
      <dgm:spPr/>
      <dgm:t>
        <a:bodyPr/>
        <a:lstStyle/>
        <a:p>
          <a:endParaRPr lang="en-US"/>
        </a:p>
      </dgm:t>
    </dgm:pt>
    <dgm:pt modelId="{66AC196E-9EC6-8F40-B5A4-EBF05CB8767C}" type="pres">
      <dgm:prSet presAssocID="{0F5E4EC6-ED93-FD4A-B7F7-BBB1D4BAC1A3}" presName="Name0" presStyleCnt="0">
        <dgm:presLayoutVars>
          <dgm:dir/>
          <dgm:resizeHandles val="exact"/>
        </dgm:presLayoutVars>
      </dgm:prSet>
      <dgm:spPr/>
    </dgm:pt>
    <dgm:pt modelId="{DED7BE3A-D0C6-2E4B-81FA-764464022F3C}" type="pres">
      <dgm:prSet presAssocID="{D3AD87E9-9F2E-CE4D-90C0-A521834EA532}" presName="node" presStyleLbl="node1" presStyleIdx="0" presStyleCnt="3">
        <dgm:presLayoutVars>
          <dgm:bulletEnabled val="1"/>
        </dgm:presLayoutVars>
      </dgm:prSet>
      <dgm:spPr/>
    </dgm:pt>
    <dgm:pt modelId="{BD324015-F504-9347-B0B0-263EBE3697C2}" type="pres">
      <dgm:prSet presAssocID="{F6986CF1-163B-F54E-B034-50083E1D5D0A}" presName="sibTrans" presStyleLbl="sibTrans2D1" presStyleIdx="0" presStyleCnt="2"/>
      <dgm:spPr/>
    </dgm:pt>
    <dgm:pt modelId="{5B144D54-1F6B-234F-8B5C-7FC90122B090}" type="pres">
      <dgm:prSet presAssocID="{F6986CF1-163B-F54E-B034-50083E1D5D0A}" presName="connectorText" presStyleLbl="sibTrans2D1" presStyleIdx="0" presStyleCnt="2"/>
      <dgm:spPr/>
    </dgm:pt>
    <dgm:pt modelId="{2A3B037F-06E2-6D46-A164-4D061052A6B2}" type="pres">
      <dgm:prSet presAssocID="{214326DE-F108-1645-B059-7B8C8E916550}" presName="node" presStyleLbl="node1" presStyleIdx="1" presStyleCnt="3">
        <dgm:presLayoutVars>
          <dgm:bulletEnabled val="1"/>
        </dgm:presLayoutVars>
      </dgm:prSet>
      <dgm:spPr/>
    </dgm:pt>
    <dgm:pt modelId="{B8CCF3DF-785F-A64E-8A11-90C67A035DB2}" type="pres">
      <dgm:prSet presAssocID="{D9C35605-9689-FC47-8EE6-619F8645A30D}" presName="sibTrans" presStyleLbl="sibTrans2D1" presStyleIdx="1" presStyleCnt="2"/>
      <dgm:spPr/>
    </dgm:pt>
    <dgm:pt modelId="{0F9298DC-A40C-524F-BD95-D019BD9A3823}" type="pres">
      <dgm:prSet presAssocID="{D9C35605-9689-FC47-8EE6-619F8645A30D}" presName="connectorText" presStyleLbl="sibTrans2D1" presStyleIdx="1" presStyleCnt="2"/>
      <dgm:spPr/>
    </dgm:pt>
    <dgm:pt modelId="{79B8D827-540A-734B-9933-3137B0EFD4BA}" type="pres">
      <dgm:prSet presAssocID="{EC8DFA21-8AE1-FF4E-8D57-C5D6A4088A18}" presName="node" presStyleLbl="node1" presStyleIdx="2" presStyleCnt="3" custLinFactNeighborX="5695" custLinFactNeighborY="759">
        <dgm:presLayoutVars>
          <dgm:bulletEnabled val="1"/>
        </dgm:presLayoutVars>
      </dgm:prSet>
      <dgm:spPr/>
    </dgm:pt>
  </dgm:ptLst>
  <dgm:cxnLst>
    <dgm:cxn modelId="{6C6B890E-E921-7048-8F0C-FDF9AD258FE9}" srcId="{0F5E4EC6-ED93-FD4A-B7F7-BBB1D4BAC1A3}" destId="{214326DE-F108-1645-B059-7B8C8E916550}" srcOrd="1" destOrd="0" parTransId="{B52D432E-C5CA-F24B-87BB-4FD69CF7E5D5}" sibTransId="{D9C35605-9689-FC47-8EE6-619F8645A30D}"/>
    <dgm:cxn modelId="{C5ECB23D-C9CB-0D40-A8E7-441172D153C6}" type="presOf" srcId="{214326DE-F108-1645-B059-7B8C8E916550}" destId="{2A3B037F-06E2-6D46-A164-4D061052A6B2}" srcOrd="0" destOrd="0" presId="urn:microsoft.com/office/officeart/2005/8/layout/process1"/>
    <dgm:cxn modelId="{C5F35460-9E89-EB45-8933-09831E60EE29}" srcId="{0F5E4EC6-ED93-FD4A-B7F7-BBB1D4BAC1A3}" destId="{D3AD87E9-9F2E-CE4D-90C0-A521834EA532}" srcOrd="0" destOrd="0" parTransId="{568A37FD-66FA-894E-ADBE-BD7D10A1AB62}" sibTransId="{F6986CF1-163B-F54E-B034-50083E1D5D0A}"/>
    <dgm:cxn modelId="{7AEF5043-4212-A445-AD1F-79910BC92F43}" type="presOf" srcId="{D9C35605-9689-FC47-8EE6-619F8645A30D}" destId="{B8CCF3DF-785F-A64E-8A11-90C67A035DB2}" srcOrd="0" destOrd="0" presId="urn:microsoft.com/office/officeart/2005/8/layout/process1"/>
    <dgm:cxn modelId="{4027CD6B-FA07-1444-8FCC-A54CD50D0A27}" srcId="{0F5E4EC6-ED93-FD4A-B7F7-BBB1D4BAC1A3}" destId="{EC8DFA21-8AE1-FF4E-8D57-C5D6A4088A18}" srcOrd="2" destOrd="0" parTransId="{C13432C8-0421-C04E-8DA5-9142E4AD586D}" sibTransId="{C6C73E7A-30FE-8943-A411-21E44503452E}"/>
    <dgm:cxn modelId="{85CE884D-EF0F-AA4F-BB8F-1133C6AA483A}" type="presOf" srcId="{D3AD87E9-9F2E-CE4D-90C0-A521834EA532}" destId="{DED7BE3A-D0C6-2E4B-81FA-764464022F3C}" srcOrd="0" destOrd="0" presId="urn:microsoft.com/office/officeart/2005/8/layout/process1"/>
    <dgm:cxn modelId="{E5740271-59A7-D144-95D6-46739B3B146F}" type="presOf" srcId="{F6986CF1-163B-F54E-B034-50083E1D5D0A}" destId="{5B144D54-1F6B-234F-8B5C-7FC90122B090}" srcOrd="1" destOrd="0" presId="urn:microsoft.com/office/officeart/2005/8/layout/process1"/>
    <dgm:cxn modelId="{15E65252-1175-EE47-A46A-962CBF135970}" type="presOf" srcId="{F6986CF1-163B-F54E-B034-50083E1D5D0A}" destId="{BD324015-F504-9347-B0B0-263EBE3697C2}" srcOrd="0" destOrd="0" presId="urn:microsoft.com/office/officeart/2005/8/layout/process1"/>
    <dgm:cxn modelId="{49D32990-4B56-234F-BFD8-338A8D37D329}" type="presOf" srcId="{D9C35605-9689-FC47-8EE6-619F8645A30D}" destId="{0F9298DC-A40C-524F-BD95-D019BD9A3823}" srcOrd="1" destOrd="0" presId="urn:microsoft.com/office/officeart/2005/8/layout/process1"/>
    <dgm:cxn modelId="{0606AE96-F61A-4649-A041-487E2997130E}" type="presOf" srcId="{0F5E4EC6-ED93-FD4A-B7F7-BBB1D4BAC1A3}" destId="{66AC196E-9EC6-8F40-B5A4-EBF05CB8767C}" srcOrd="0" destOrd="0" presId="urn:microsoft.com/office/officeart/2005/8/layout/process1"/>
    <dgm:cxn modelId="{CDA96098-9990-BE44-8017-05FBCBFF8094}" type="presOf" srcId="{EC8DFA21-8AE1-FF4E-8D57-C5D6A4088A18}" destId="{79B8D827-540A-734B-9933-3137B0EFD4BA}" srcOrd="0" destOrd="0" presId="urn:microsoft.com/office/officeart/2005/8/layout/process1"/>
    <dgm:cxn modelId="{CA5E423D-FD2B-0B4A-954F-6B0E283C2371}" type="presParOf" srcId="{66AC196E-9EC6-8F40-B5A4-EBF05CB8767C}" destId="{DED7BE3A-D0C6-2E4B-81FA-764464022F3C}" srcOrd="0" destOrd="0" presId="urn:microsoft.com/office/officeart/2005/8/layout/process1"/>
    <dgm:cxn modelId="{5AD27004-C048-9C46-BAAD-7AEB0A9FF0FF}" type="presParOf" srcId="{66AC196E-9EC6-8F40-B5A4-EBF05CB8767C}" destId="{BD324015-F504-9347-B0B0-263EBE3697C2}" srcOrd="1" destOrd="0" presId="urn:microsoft.com/office/officeart/2005/8/layout/process1"/>
    <dgm:cxn modelId="{D750EB4A-2F35-3E4B-886F-9A4C1BED8A35}" type="presParOf" srcId="{BD324015-F504-9347-B0B0-263EBE3697C2}" destId="{5B144D54-1F6B-234F-8B5C-7FC90122B090}" srcOrd="0" destOrd="0" presId="urn:microsoft.com/office/officeart/2005/8/layout/process1"/>
    <dgm:cxn modelId="{9697017E-3F22-4E41-B7A2-859F84888575}" type="presParOf" srcId="{66AC196E-9EC6-8F40-B5A4-EBF05CB8767C}" destId="{2A3B037F-06E2-6D46-A164-4D061052A6B2}" srcOrd="2" destOrd="0" presId="urn:microsoft.com/office/officeart/2005/8/layout/process1"/>
    <dgm:cxn modelId="{63C956DF-11B6-974D-B567-59848198486A}" type="presParOf" srcId="{66AC196E-9EC6-8F40-B5A4-EBF05CB8767C}" destId="{B8CCF3DF-785F-A64E-8A11-90C67A035DB2}" srcOrd="3" destOrd="0" presId="urn:microsoft.com/office/officeart/2005/8/layout/process1"/>
    <dgm:cxn modelId="{6C4B3F02-8286-CC4C-924F-5559A238E76E}" type="presParOf" srcId="{B8CCF3DF-785F-A64E-8A11-90C67A035DB2}" destId="{0F9298DC-A40C-524F-BD95-D019BD9A3823}" srcOrd="0" destOrd="0" presId="urn:microsoft.com/office/officeart/2005/8/layout/process1"/>
    <dgm:cxn modelId="{89269B50-8D66-B24D-99A2-AA3EEC7E17EB}" type="presParOf" srcId="{66AC196E-9EC6-8F40-B5A4-EBF05CB8767C}" destId="{79B8D827-540A-734B-9933-3137B0EFD4B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4/12/2021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4/12/2021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56465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Input Process Output (IPO). The IPO model takes inputs from peripherals such as keyboards, these inputs are then process and the result of the processing is displayed on an output device such as a screen.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213407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now have an initial understanding of the IoT. They should now be creative and start to think about how the IoT could be used to control a number of household devices. A washing machine could be controlled by a mobile phone. You could start the washing machine away from home so that when you return it is finished and ready to be removed. You could check the status of the wash, change settings such as temperature. Use questioning to allow learners to be creative as possible. They may identify that there could be a problem if internet access went down. This may mean that the washing machine couldn’t be used if there was no access. This could be overcome through having backup controls on the actual device. Learners should now choose their own device, encourage creativity.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990611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Lesson 3</a:t>
            </a:r>
          </a:p>
        </p:txBody>
      </p:sp>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Internet of Things</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388517" y="5938981"/>
            <a:ext cx="4280971" cy="622776"/>
          </a:xfrm>
          <a:prstGeom prst="rect">
            <a:avLst/>
          </a:prstGeom>
        </p:spPr>
      </p:pic>
    </p:spTree>
    <p:extLst>
      <p:ext uri="{BB962C8B-B14F-4D97-AF65-F5344CB8AC3E}">
        <p14:creationId xmlns:p14="http://schemas.microsoft.com/office/powerpoint/2010/main" val="112361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The Input Process Output (IPO) Model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All computer systems take data into a system using Inputs, carry out processes on the inputs and then display the result of that processing using Outputs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Using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Input Process Output </a:t>
            </a:r>
            <a:r>
              <a:rPr lang="en-GB" dirty="0">
                <a:latin typeface="Lato" panose="020F0502020204030203" pitchFamily="34" charset="0"/>
                <a:ea typeface="Lato" panose="020F0502020204030203" pitchFamily="34" charset="0"/>
                <a:cs typeface="Lato" panose="020F0502020204030203" pitchFamily="34" charset="0"/>
              </a:rPr>
              <a:t>worksheet try to identify what the outputs will be</a:t>
            </a:r>
          </a:p>
        </p:txBody>
      </p:sp>
      <p:graphicFrame>
        <p:nvGraphicFramePr>
          <p:cNvPr id="7" name="Diagram 6">
            <a:extLst>
              <a:ext uri="{FF2B5EF4-FFF2-40B4-BE49-F238E27FC236}">
                <a16:creationId xmlns:a16="http://schemas.microsoft.com/office/drawing/2014/main" id="{C0A9CADE-06E1-B948-8B06-A517A5FEDFC7}"/>
              </a:ext>
            </a:extLst>
          </p:cNvPr>
          <p:cNvGraphicFramePr/>
          <p:nvPr>
            <p:extLst>
              <p:ext uri="{D42A27DB-BD31-4B8C-83A1-F6EECF244321}">
                <p14:modId xmlns:p14="http://schemas.microsoft.com/office/powerpoint/2010/main" val="649303299"/>
              </p:ext>
            </p:extLst>
          </p:nvPr>
        </p:nvGraphicFramePr>
        <p:xfrm>
          <a:off x="2032000" y="123778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01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3C75-57CB-0C45-A324-9B551C61FC2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Internet of Things – Example of Devices</a:t>
            </a:r>
          </a:p>
        </p:txBody>
      </p:sp>
      <p:sp>
        <p:nvSpPr>
          <p:cNvPr id="3" name="Content Placeholder 2">
            <a:extLst>
              <a:ext uri="{FF2B5EF4-FFF2-40B4-BE49-F238E27FC236}">
                <a16:creationId xmlns:a16="http://schemas.microsoft.com/office/drawing/2014/main" id="{1A216025-786F-3D4F-96C5-3A9E92E8D756}"/>
              </a:ext>
            </a:extLst>
          </p:cNvPr>
          <p:cNvSpPr>
            <a:spLocks noGrp="1"/>
          </p:cNvSpPr>
          <p:nvPr>
            <p:ph idx="1"/>
          </p:nvPr>
        </p:nvSpPr>
        <p:spPr>
          <a:xfrm>
            <a:off x="492125" y="1209210"/>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r>
              <a:rPr lang="en-US" dirty="0">
                <a:latin typeface="Lato" panose="020F0502020204030203" pitchFamily="34" charset="0"/>
                <a:ea typeface="Lato" panose="020F0502020204030203" pitchFamily="34" charset="0"/>
                <a:cs typeface="Lato" panose="020F0502020204030203" pitchFamily="34" charset="0"/>
              </a:rPr>
              <a:t> allows a wide range of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household devices </a:t>
            </a:r>
            <a:r>
              <a:rPr lang="en-US" dirty="0">
                <a:latin typeface="Lato" panose="020F0502020204030203" pitchFamily="34" charset="0"/>
                <a:ea typeface="Lato" panose="020F0502020204030203" pitchFamily="34" charset="0"/>
                <a:cs typeface="Lato" panose="020F0502020204030203" pitchFamily="34" charset="0"/>
              </a:rPr>
              <a:t>that can be connect to the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Some washing machines can be connected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What could the advantages be of doing this?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Using the </a:t>
            </a:r>
            <a:r>
              <a:rPr lang="en-US" dirty="0">
                <a:latin typeface="Lato" panose="020F0502020204030203" pitchFamily="34" charset="0"/>
              </a:rPr>
              <a:t>Internet of Things (IoT) </a:t>
            </a:r>
            <a:r>
              <a:rPr lang="en-US" dirty="0">
                <a:latin typeface="Lato" panose="020F0502020204030203" pitchFamily="34" charset="0"/>
                <a:ea typeface="Lato" panose="020F0502020204030203" pitchFamily="34" charset="0"/>
                <a:cs typeface="Lato" panose="020F0502020204030203" pitchFamily="34" charset="0"/>
              </a:rPr>
              <a:t>worksheet choose a </a:t>
            </a:r>
            <a:r>
              <a:rPr lang="en-US" dirty="0">
                <a:latin typeface="Lato" panose="020F0502020204030203" pitchFamily="34" charset="0"/>
              </a:rPr>
              <a:t>household object</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of your choice. Quickly sketch out the object and highlight what facilities could be offered by connecting it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If you have time, can you think of any disadvantages?</a:t>
            </a:r>
          </a:p>
          <a:p>
            <a:pPr>
              <a:spcBef>
                <a:spcPts val="1200"/>
              </a:spcBef>
            </a:pPr>
            <a:endParaRPr lang="en-US" dirty="0"/>
          </a:p>
        </p:txBody>
      </p:sp>
    </p:spTree>
    <p:extLst>
      <p:ext uri="{BB962C8B-B14F-4D97-AF65-F5344CB8AC3E}">
        <p14:creationId xmlns:p14="http://schemas.microsoft.com/office/powerpoint/2010/main" val="151728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Summary</a:t>
            </a: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All computer systems use the IPO model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 IoT is a range of objects which contain a computer to allow them to connect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many advantages offered through connecting devices to the internet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There are potential issues with security as IoT devices often have less security and antivirus software than traditional computers</a:t>
            </a:r>
          </a:p>
          <a:p>
            <a:pPr marL="0" indent="0">
              <a:spcBef>
                <a:spcPts val="1200"/>
              </a:spcBef>
              <a:buNone/>
            </a:pPr>
            <a:endParaRPr lang="en-US" dirty="0"/>
          </a:p>
        </p:txBody>
      </p:sp>
    </p:spTree>
    <p:extLst>
      <p:ext uri="{BB962C8B-B14F-4D97-AF65-F5344CB8AC3E}">
        <p14:creationId xmlns:p14="http://schemas.microsoft.com/office/powerpoint/2010/main" val="2010886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287991"/>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403</Words>
  <Application>Microsoft Office PowerPoint</Application>
  <PresentationFormat>Widescreen</PresentationFormat>
  <Paragraphs>24</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Lato</vt:lpstr>
      <vt:lpstr>Wingdings</vt:lpstr>
      <vt:lpstr>1_Arm_PPT_Public</vt:lpstr>
      <vt:lpstr>Internet of Things</vt:lpstr>
      <vt:lpstr>The Input Process Output (IPO) Model</vt:lpstr>
      <vt:lpstr>Internet of Things – Example of Devices</vt:lpstr>
      <vt:lpstr>Summary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2021-04-12T18:02:31Z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